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2" r:id="rId19"/>
    <p:sldId id="287" r:id="rId20"/>
    <p:sldId id="290" r:id="rId21"/>
    <p:sldId id="291" r:id="rId22"/>
    <p:sldId id="292" r:id="rId23"/>
    <p:sldId id="293" r:id="rId24"/>
    <p:sldId id="276" r:id="rId25"/>
    <p:sldId id="281" r:id="rId26"/>
    <p:sldId id="282" r:id="rId27"/>
    <p:sldId id="285" r:id="rId28"/>
    <p:sldId id="283" r:id="rId29"/>
    <p:sldId id="284" r:id="rId30"/>
    <p:sldId id="286" r:id="rId31"/>
    <p:sldId id="277" r:id="rId32"/>
    <p:sldId id="278" r:id="rId33"/>
    <p:sldId id="279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753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9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95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353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14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078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332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95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39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5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5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6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5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7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7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A56937-45EC-4B69-873F-EBBEEA6923C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0E05CA-C2C8-42C2-9A36-12E40D02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5E71FA-50BD-43F8-8C98-04339283A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76CF4E-544A-4772-86EF-D03E2CE4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F1AA7F6-A589-4BC8-BC72-2CA6DC908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3F5243F-7E41-439E-8991-C4F246D88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1A6B5F-1CF1-43AD-9E85-94E187210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682A59-7E20-407C-A7F8-582295AC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E4AC24E-0670-406E-822F-AAA6DA20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3C24F8-CA7B-4A99-925E-A51236050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3290" y="1041401"/>
            <a:ext cx="3079006" cy="234526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Coffee Mania</a:t>
            </a:r>
            <a:br>
              <a:rPr lang="en-US" sz="4400" dirty="0">
                <a:solidFill>
                  <a:srgbClr val="262626"/>
                </a:solidFill>
              </a:rPr>
            </a:br>
            <a:r>
              <a:rPr lang="en-US" sz="4400" dirty="0">
                <a:solidFill>
                  <a:srgbClr val="262626"/>
                </a:solidFill>
              </a:rPr>
              <a:t>Art-Bible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7D795-9D75-41A4-8D12-25E402899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9431" y="3657596"/>
            <a:ext cx="3092865" cy="1933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Mean Bean Studios</a:t>
            </a:r>
          </a:p>
          <a:p>
            <a:r>
              <a:rPr lang="en-US">
                <a:solidFill>
                  <a:srgbClr val="000000"/>
                </a:solidFill>
              </a:rPr>
              <a:t>Aiden, Domenic and Tarek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B1776-F953-4C0F-8E85-E9C66B1EF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DFD64-CA61-4A2A-8B60-495668970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679" y="1410208"/>
            <a:ext cx="5378090" cy="38587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7356D0-D934-42B9-8291-DF34A3AC0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0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0D59-46D0-46C5-A875-094A002E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BDF2-F75C-4E57-9220-E7ADF549E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we have done it the way we have </a:t>
            </a:r>
          </a:p>
          <a:p>
            <a:endParaRPr lang="en-US" dirty="0"/>
          </a:p>
          <a:p>
            <a:r>
              <a:rPr lang="en-US" dirty="0"/>
              <a:t>What are we trying to capture </a:t>
            </a:r>
          </a:p>
        </p:txBody>
      </p:sp>
    </p:spTree>
    <p:extLst>
      <p:ext uri="{BB962C8B-B14F-4D97-AF65-F5344CB8AC3E}">
        <p14:creationId xmlns:p14="http://schemas.microsoft.com/office/powerpoint/2010/main" val="280045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8E03-3DDC-42DF-BE1F-7B25D16C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Aiden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352A-1630-4C1B-8261-C2BA4F65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8E03-3DDC-42DF-BE1F-7B25D16C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Domenic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352A-1630-4C1B-8261-C2BA4F65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2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8E03-3DDC-42DF-BE1F-7B25D16C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Tarek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352A-1630-4C1B-8261-C2BA4F65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34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E4BB-84CB-43C7-8554-8BE01536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pallets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91439-AD4A-4C03-884A-04B07A77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page should contain a small amount about why the colors are chosen and what they will be representing. </a:t>
            </a:r>
          </a:p>
        </p:txBody>
      </p:sp>
    </p:spTree>
    <p:extLst>
      <p:ext uri="{BB962C8B-B14F-4D97-AF65-F5344CB8AC3E}">
        <p14:creationId xmlns:p14="http://schemas.microsoft.com/office/powerpoint/2010/main" val="236835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8E03-3DDC-42DF-BE1F-7B25D16C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Mountains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352A-1630-4C1B-8261-C2BA4F65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6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8E03-3DDC-42DF-BE1F-7B25D16C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Desert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352A-1630-4C1B-8261-C2BA4F65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90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8E03-3DDC-42DF-BE1F-7B25D16C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Character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352A-1630-4C1B-8261-C2BA4F65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coolors.co/export/png/733f2c-8b5c51-401b13-d9a79c-bf8c60">
            <a:extLst>
              <a:ext uri="{FF2B5EF4-FFF2-40B4-BE49-F238E27FC236}">
                <a16:creationId xmlns:a16="http://schemas.microsoft.com/office/drawing/2014/main" id="{6162C09F-086E-4C75-BEEF-B9D5F1EC8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9"/>
          <a:stretch/>
        </p:blipFill>
        <p:spPr bwMode="auto">
          <a:xfrm>
            <a:off x="2286000" y="1047750"/>
            <a:ext cx="7620000" cy="428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2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D7B13-C187-4CBA-8264-084FEC7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Asset list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8150-1EBC-4C2F-BBF0-C62B9D2B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3972886" cy="3318936"/>
          </a:xfrm>
        </p:spPr>
        <p:txBody>
          <a:bodyPr>
            <a:normAutofit/>
          </a:bodyPr>
          <a:lstStyle/>
          <a:p>
            <a:r>
              <a:rPr lang="en-US" dirty="0"/>
              <a:t>Background </a:t>
            </a:r>
            <a:r>
              <a:rPr lang="en-US" dirty="0" err="1"/>
              <a:t>img</a:t>
            </a:r>
            <a:r>
              <a:rPr lang="en-US" dirty="0"/>
              <a:t>-</a:t>
            </a:r>
            <a:r>
              <a:rPr lang="en-US" b="1" dirty="0"/>
              <a:t>Mountains</a:t>
            </a:r>
          </a:p>
          <a:p>
            <a:r>
              <a:rPr lang="en-US" dirty="0"/>
              <a:t>Background </a:t>
            </a:r>
            <a:r>
              <a:rPr lang="en-US" dirty="0" err="1"/>
              <a:t>img</a:t>
            </a:r>
            <a:r>
              <a:rPr lang="en-US" dirty="0"/>
              <a:t>-</a:t>
            </a:r>
            <a:r>
              <a:rPr lang="en-US" b="1" dirty="0"/>
              <a:t>Desert</a:t>
            </a:r>
          </a:p>
          <a:p>
            <a:r>
              <a:rPr lang="en-US" dirty="0"/>
              <a:t>Foliage-</a:t>
            </a:r>
            <a:r>
              <a:rPr lang="en-US" b="1" dirty="0"/>
              <a:t>Mountain </a:t>
            </a:r>
            <a:r>
              <a:rPr lang="en-US" dirty="0"/>
              <a:t>x2</a:t>
            </a:r>
          </a:p>
          <a:p>
            <a:r>
              <a:rPr lang="en-US" dirty="0"/>
              <a:t>Foliage-</a:t>
            </a:r>
            <a:r>
              <a:rPr lang="en-US" b="1" dirty="0"/>
              <a:t>Desert </a:t>
            </a:r>
            <a:r>
              <a:rPr lang="en-US" dirty="0"/>
              <a:t>x2</a:t>
            </a:r>
          </a:p>
          <a:p>
            <a:r>
              <a:rPr lang="en-US" dirty="0"/>
              <a:t>Rock-</a:t>
            </a:r>
            <a:r>
              <a:rPr lang="en-US" b="1" dirty="0"/>
              <a:t>Mountain </a:t>
            </a:r>
            <a:r>
              <a:rPr lang="en-US" dirty="0"/>
              <a:t>x2</a:t>
            </a:r>
          </a:p>
          <a:p>
            <a:r>
              <a:rPr lang="en-US" dirty="0"/>
              <a:t>Rock-</a:t>
            </a:r>
            <a:r>
              <a:rPr lang="en-US" b="1" dirty="0"/>
              <a:t>Desert </a:t>
            </a:r>
            <a:r>
              <a:rPr lang="en-US" dirty="0"/>
              <a:t>x2</a:t>
            </a:r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084482-26BA-493A-8BDB-A963C183B201}"/>
              </a:ext>
            </a:extLst>
          </p:cNvPr>
          <p:cNvSpPr txBox="1">
            <a:spLocks/>
          </p:cNvSpPr>
          <p:nvPr/>
        </p:nvSpPr>
        <p:spPr>
          <a:xfrm>
            <a:off x="5873123" y="2556932"/>
            <a:ext cx="397288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Ground plane-</a:t>
            </a:r>
            <a:r>
              <a:rPr lang="en-US" b="1" dirty="0"/>
              <a:t>Mountain</a:t>
            </a:r>
          </a:p>
          <a:p>
            <a:r>
              <a:rPr lang="en-US" dirty="0"/>
              <a:t>Ground plane-</a:t>
            </a:r>
            <a:r>
              <a:rPr lang="en-US" b="1" dirty="0"/>
              <a:t>Desert</a:t>
            </a:r>
            <a:r>
              <a:rPr lang="en-US" dirty="0"/>
              <a:t> </a:t>
            </a:r>
          </a:p>
          <a:p>
            <a:r>
              <a:rPr lang="en-US" dirty="0"/>
              <a:t>Mountain-</a:t>
            </a:r>
            <a:r>
              <a:rPr lang="en-US" b="1" dirty="0"/>
              <a:t>Mountain</a:t>
            </a:r>
            <a:endParaRPr lang="en-US" dirty="0"/>
          </a:p>
          <a:p>
            <a:r>
              <a:rPr lang="en-US" dirty="0"/>
              <a:t>Hill-</a:t>
            </a:r>
            <a:r>
              <a:rPr lang="en-US" b="1" dirty="0"/>
              <a:t>Desert</a:t>
            </a:r>
            <a:r>
              <a:rPr lang="en-US" dirty="0"/>
              <a:t> </a:t>
            </a:r>
          </a:p>
          <a:p>
            <a:r>
              <a:rPr lang="en-US" dirty="0"/>
              <a:t>Tree-</a:t>
            </a:r>
            <a:r>
              <a:rPr lang="en-US" b="1" dirty="0"/>
              <a:t>Mountain</a:t>
            </a:r>
          </a:p>
          <a:p>
            <a:r>
              <a:rPr lang="en-US" dirty="0"/>
              <a:t>Tree-</a:t>
            </a:r>
            <a:r>
              <a:rPr lang="en-US" b="1" dirty="0"/>
              <a:t>Desert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8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D7B13-C187-4CBA-8264-084FEC7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Asset list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8150-1EBC-4C2F-BBF0-C62B9D2B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3972886" cy="3318936"/>
          </a:xfrm>
        </p:spPr>
        <p:txBody>
          <a:bodyPr>
            <a:normAutofit/>
          </a:bodyPr>
          <a:lstStyle/>
          <a:p>
            <a:r>
              <a:rPr lang="en-US" dirty="0"/>
              <a:t>Bricks-</a:t>
            </a:r>
            <a:r>
              <a:rPr lang="en-US" b="1" dirty="0"/>
              <a:t>Mountains</a:t>
            </a:r>
            <a:endParaRPr lang="en-US" dirty="0"/>
          </a:p>
          <a:p>
            <a:r>
              <a:rPr lang="en-US" dirty="0"/>
              <a:t>Bricks-</a:t>
            </a:r>
            <a:r>
              <a:rPr lang="en-US" b="1" dirty="0"/>
              <a:t>Desert</a:t>
            </a:r>
          </a:p>
          <a:p>
            <a:r>
              <a:rPr lang="en-US" dirty="0"/>
              <a:t>Wooden plank x2</a:t>
            </a:r>
          </a:p>
          <a:p>
            <a:pPr marL="0" indent="0">
              <a:buNone/>
            </a:pPr>
            <a:r>
              <a:rPr lang="en-US" dirty="0"/>
              <a:t>---------------------------------------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084482-26BA-493A-8BDB-A963C183B201}"/>
              </a:ext>
            </a:extLst>
          </p:cNvPr>
          <p:cNvSpPr txBox="1">
            <a:spLocks/>
          </p:cNvSpPr>
          <p:nvPr/>
        </p:nvSpPr>
        <p:spPr>
          <a:xfrm>
            <a:off x="5873123" y="2556932"/>
            <a:ext cx="397288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32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30B2-B2FB-4AAE-BEED-C8E88F99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8A6DC-6EAE-4851-BC25-1C035DB9B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1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BF66F7A-AF44-4E11-B2EC-A924D6A9E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D66BB3-0CD6-48A8-B1A0-6A5BF8A5D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0BC0A58-3341-4865-A030-0C3228E00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D7D759-E0E0-4C78-859C-31CAD13F5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F6499A5-C17B-42AD-BE78-6AD703B64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0985CD-ACF2-4CC0-830D-38308DF52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620126"/>
            <a:ext cx="9601196" cy="122952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Asset list Expanded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084482-26BA-493A-8BDB-A963C183B201}"/>
              </a:ext>
            </a:extLst>
          </p:cNvPr>
          <p:cNvSpPr txBox="1">
            <a:spLocks/>
          </p:cNvSpPr>
          <p:nvPr/>
        </p:nvSpPr>
        <p:spPr>
          <a:xfrm>
            <a:off x="5873123" y="2556932"/>
            <a:ext cx="397288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F28E30-C2B2-4E54-A412-08C3FA9DA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639356"/>
              </p:ext>
            </p:extLst>
          </p:nvPr>
        </p:nvGraphicFramePr>
        <p:xfrm>
          <a:off x="777238" y="765110"/>
          <a:ext cx="10634472" cy="407145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72412">
                  <a:extLst>
                    <a:ext uri="{9D8B030D-6E8A-4147-A177-3AD203B41FA5}">
                      <a16:colId xmlns:a16="http://schemas.microsoft.com/office/drawing/2014/main" val="85115991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2814489703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3814614326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2635128350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546563761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887797627"/>
                    </a:ext>
                  </a:extLst>
                </a:gridCol>
              </a:tblGrid>
              <a:tr h="62515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Asset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Poly count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Textures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Texture size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Notes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297544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Background Mountain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Image plane of mountains / sky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23298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Background 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Desert</a:t>
                      </a:r>
                    </a:p>
                  </a:txBody>
                  <a:tcPr marL="222981" marR="133789" marT="133789" marB="133789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Image plane of mountain / sky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903275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Foliage 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Mountain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Two types of plants used to populate the ground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Two unique assets to provide better variation  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0123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Foliage 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Desert</a:t>
                      </a:r>
                    </a:p>
                  </a:txBody>
                  <a:tcPr marL="222981" marR="133789" marT="133789" marB="133789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3000 tri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Two type of plants used to populate the ground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Two unique assets to provide better variation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560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648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BF66F7A-AF44-4E11-B2EC-A924D6A9E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D66BB3-0CD6-48A8-B1A0-6A5BF8A5D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0BC0A58-3341-4865-A030-0C3228E00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D7D759-E0E0-4C78-859C-31CAD13F5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F6499A5-C17B-42AD-BE78-6AD703B64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0985CD-ACF2-4CC0-830D-38308DF52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4" y="4831594"/>
            <a:ext cx="9601196" cy="12295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Asset list Expanded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084482-26BA-493A-8BDB-A963C183B201}"/>
              </a:ext>
            </a:extLst>
          </p:cNvPr>
          <p:cNvSpPr txBox="1">
            <a:spLocks/>
          </p:cNvSpPr>
          <p:nvPr/>
        </p:nvSpPr>
        <p:spPr>
          <a:xfrm>
            <a:off x="5873123" y="2556932"/>
            <a:ext cx="397288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F28E30-C2B2-4E54-A412-08C3FA9DA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749771"/>
              </p:ext>
            </p:extLst>
          </p:nvPr>
        </p:nvGraphicFramePr>
        <p:xfrm>
          <a:off x="777238" y="765110"/>
          <a:ext cx="10634472" cy="425578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72412">
                  <a:extLst>
                    <a:ext uri="{9D8B030D-6E8A-4147-A177-3AD203B41FA5}">
                      <a16:colId xmlns:a16="http://schemas.microsoft.com/office/drawing/2014/main" val="85115991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2814489703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3814614326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2635128350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546563761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887797627"/>
                    </a:ext>
                  </a:extLst>
                </a:gridCol>
              </a:tblGrid>
              <a:tr h="62515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Asset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Poly count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Textures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Texture size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Notes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297544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Rock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Mountain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Two types of rocks used to populate the environment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Two assets which will be used to populate the scene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23298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Rock 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Desert</a:t>
                      </a:r>
                    </a:p>
                  </a:txBody>
                  <a:tcPr marL="222981" marR="133789" marT="133789" marB="133789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Two types of rocks used to populate the environment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Two assets which will be used to populate the scene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903275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Ground plane  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Mountain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 ground plane to cover most of the environment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0123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Ground plane 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Desert</a:t>
                      </a:r>
                    </a:p>
                  </a:txBody>
                  <a:tcPr marL="222981" marR="133789" marT="133789" marB="133789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 tri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 ground plane to cover most of the environment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560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BF66F7A-AF44-4E11-B2EC-A924D6A9E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D66BB3-0CD6-48A8-B1A0-6A5BF8A5D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0BC0A58-3341-4865-A030-0C3228E00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D7D759-E0E0-4C78-859C-31CAD13F5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F6499A5-C17B-42AD-BE78-6AD703B64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0985CD-ACF2-4CC0-830D-38308DF52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4" y="4831594"/>
            <a:ext cx="9601196" cy="12295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Asset list Expanded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084482-26BA-493A-8BDB-A963C183B201}"/>
              </a:ext>
            </a:extLst>
          </p:cNvPr>
          <p:cNvSpPr txBox="1">
            <a:spLocks/>
          </p:cNvSpPr>
          <p:nvPr/>
        </p:nvSpPr>
        <p:spPr>
          <a:xfrm>
            <a:off x="5873123" y="2556932"/>
            <a:ext cx="397288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F28E30-C2B2-4E54-A412-08C3FA9DA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081073"/>
              </p:ext>
            </p:extLst>
          </p:nvPr>
        </p:nvGraphicFramePr>
        <p:xfrm>
          <a:off x="777238" y="765110"/>
          <a:ext cx="10634472" cy="425578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72412">
                  <a:extLst>
                    <a:ext uri="{9D8B030D-6E8A-4147-A177-3AD203B41FA5}">
                      <a16:colId xmlns:a16="http://schemas.microsoft.com/office/drawing/2014/main" val="85115991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2814489703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3814614326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2635128350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546563761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887797627"/>
                    </a:ext>
                  </a:extLst>
                </a:gridCol>
              </a:tblGrid>
              <a:tr h="62515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Asset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Poly count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Textures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Texture size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Notes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297544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Mountain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Mountain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512x512</a:t>
                      </a:r>
                    </a:p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 mountain used to change the environment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The transition point from mountain to desert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23298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Hill 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Desert</a:t>
                      </a:r>
                    </a:p>
                  </a:txBody>
                  <a:tcPr marL="222981" marR="133789" marT="133789" marB="133789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512x512</a:t>
                      </a:r>
                    </a:p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 hill that will have stairs to transition to the mountains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The transition point to the mountains from the desert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903275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Tree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Mountain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Trees that can be used to further populate the scene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0123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Tree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Desert</a:t>
                      </a:r>
                    </a:p>
                  </a:txBody>
                  <a:tcPr marL="222981" marR="133789" marT="133789" marB="133789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 tri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Trees that can be used to further populate the scene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560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63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BF66F7A-AF44-4E11-B2EC-A924D6A9E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D66BB3-0CD6-48A8-B1A0-6A5BF8A5D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0BC0A58-3341-4865-A030-0C3228E00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D7D759-E0E0-4C78-859C-31CAD13F5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F6499A5-C17B-42AD-BE78-6AD703B64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C0985CD-ACF2-4CC0-830D-38308DF52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4" y="4831594"/>
            <a:ext cx="9601196" cy="12295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Asset list Expanded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084482-26BA-493A-8BDB-A963C183B201}"/>
              </a:ext>
            </a:extLst>
          </p:cNvPr>
          <p:cNvSpPr txBox="1">
            <a:spLocks/>
          </p:cNvSpPr>
          <p:nvPr/>
        </p:nvSpPr>
        <p:spPr>
          <a:xfrm>
            <a:off x="5873123" y="2556932"/>
            <a:ext cx="397288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F28E30-C2B2-4E54-A412-08C3FA9DA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514543"/>
              </p:ext>
            </p:extLst>
          </p:nvPr>
        </p:nvGraphicFramePr>
        <p:xfrm>
          <a:off x="777238" y="765110"/>
          <a:ext cx="10634472" cy="35614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72412">
                  <a:extLst>
                    <a:ext uri="{9D8B030D-6E8A-4147-A177-3AD203B41FA5}">
                      <a16:colId xmlns:a16="http://schemas.microsoft.com/office/drawing/2014/main" val="85115991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2814489703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3814614326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2635128350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546563761"/>
                    </a:ext>
                  </a:extLst>
                </a:gridCol>
                <a:gridCol w="1772412">
                  <a:extLst>
                    <a:ext uri="{9D8B030D-6E8A-4147-A177-3AD203B41FA5}">
                      <a16:colId xmlns:a16="http://schemas.microsoft.com/office/drawing/2014/main" val="887797627"/>
                    </a:ext>
                  </a:extLst>
                </a:gridCol>
              </a:tblGrid>
              <a:tr h="62515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Asset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Poly count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Textures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Texture size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Notes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297544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Bricks/ruins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Mountain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Small ruins/ bricks to add interest to the environment.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23298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Bricks/ruins  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Desert</a:t>
                      </a:r>
                    </a:p>
                  </a:txBody>
                  <a:tcPr marL="222981" marR="133789" marT="133789" marB="133789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Small ruins/ bricks to add interest to the environment 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903275"/>
                  </a:ext>
                </a:extLst>
              </a:tr>
              <a:tr h="81549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Wooden planks</a:t>
                      </a:r>
                    </a:p>
                  </a:txBody>
                  <a:tcPr marL="222981" marR="133789" marT="133789" marB="13378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 tri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Albedo     Specular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Alpha</a:t>
                      </a:r>
                    </a:p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Gloss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1024x1024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Wooden planks that can be used with the ruins or to build other structures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Build two types to allow for greater variation.</a:t>
                      </a:r>
                    </a:p>
                  </a:txBody>
                  <a:tcPr marL="222981" marR="133789" marT="133789" marB="13378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683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D7B13-C187-4CBA-8264-084FEC7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Art tools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8150-1EBC-4C2F-BBF0-C62B9D2B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Tools which will be used to create the art for the project will include</a:t>
            </a:r>
          </a:p>
          <a:p>
            <a:endParaRPr lang="en-US" dirty="0"/>
          </a:p>
          <a:p>
            <a:r>
              <a:rPr lang="en-US" dirty="0"/>
              <a:t>Photoshop</a:t>
            </a:r>
          </a:p>
          <a:p>
            <a:r>
              <a:rPr lang="en-US" dirty="0"/>
              <a:t>Substance painter </a:t>
            </a:r>
          </a:p>
          <a:p>
            <a:r>
              <a:rPr lang="en-US" dirty="0"/>
              <a:t>Substance designer</a:t>
            </a:r>
          </a:p>
          <a:p>
            <a:r>
              <a:rPr lang="en-US" dirty="0"/>
              <a:t>Maya</a:t>
            </a:r>
          </a:p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270AAAF-2FAB-40A2-997B-39CAB73626AD}"/>
              </a:ext>
            </a:extLst>
          </p:cNvPr>
          <p:cNvSpPr txBox="1">
            <a:spLocks/>
          </p:cNvSpPr>
          <p:nvPr/>
        </p:nvSpPr>
        <p:spPr>
          <a:xfrm>
            <a:off x="6096000" y="2573863"/>
            <a:ext cx="48005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Zbrush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4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47A151-CE34-4906-BA98-A55A79D9B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8F5D3-A1BF-495A-B664-2153D23C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Photoshop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82B9-E354-4F5C-B14C-CCDFB313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Photoshop will be used to concept and create key outlines or touchups in textures.</a:t>
            </a:r>
          </a:p>
          <a:p>
            <a:r>
              <a:rPr lang="en-US" dirty="0"/>
              <a:t>Photoshop will also be used to create any 2D assets of detailing that we need</a:t>
            </a:r>
          </a:p>
          <a:p>
            <a:endParaRPr lang="en-US" dirty="0"/>
          </a:p>
          <a:p>
            <a:r>
              <a:rPr lang="en-US" dirty="0"/>
              <a:t>The justification for this software lies in the abilities of the artists and the software's dynamic uses which can be applied effectively to achieve goals.</a:t>
            </a:r>
          </a:p>
        </p:txBody>
      </p:sp>
    </p:spTree>
    <p:extLst>
      <p:ext uri="{BB962C8B-B14F-4D97-AF65-F5344CB8AC3E}">
        <p14:creationId xmlns:p14="http://schemas.microsoft.com/office/powerpoint/2010/main" val="1150666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A8E09B-AE14-4D33-9855-E69E37CE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8F5D3-A1BF-495A-B664-2153D23C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Maya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82B9-E354-4F5C-B14C-CCDFB313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Maya will be used to create the models and the final topology for all of the assets. </a:t>
            </a:r>
          </a:p>
          <a:p>
            <a:endParaRPr lang="en-US" dirty="0"/>
          </a:p>
          <a:p>
            <a:r>
              <a:rPr lang="en-US" dirty="0"/>
              <a:t>Maya was chosen again based on the abilities of all the team members, which means each team member should be fully competent with the software resulting in efficient workflow.  </a:t>
            </a:r>
          </a:p>
        </p:txBody>
      </p:sp>
    </p:spTree>
    <p:extLst>
      <p:ext uri="{BB962C8B-B14F-4D97-AF65-F5344CB8AC3E}">
        <p14:creationId xmlns:p14="http://schemas.microsoft.com/office/powerpoint/2010/main" val="64683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43AAD5-CB90-49C6-AB0F-D3E790169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8F5D3-A1BF-495A-B664-2153D23C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Zbrush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82B9-E354-4F5C-B14C-CCDFB313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Zbrush will be used to create detailing and extra information which will be baked allowing for higher quality assets without needing as much topology per asset. </a:t>
            </a:r>
          </a:p>
          <a:p>
            <a:endParaRPr lang="en-US" dirty="0"/>
          </a:p>
          <a:p>
            <a:r>
              <a:rPr lang="en-US" dirty="0"/>
              <a:t>Zbrush was selected for its compatibility with Maya and Substance which allows for easy baking and quick integration into the pipeline. </a:t>
            </a:r>
          </a:p>
        </p:txBody>
      </p:sp>
    </p:spTree>
    <p:extLst>
      <p:ext uri="{BB962C8B-B14F-4D97-AF65-F5344CB8AC3E}">
        <p14:creationId xmlns:p14="http://schemas.microsoft.com/office/powerpoint/2010/main" val="51915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9E7C54-54DD-4D9B-890F-9135CF350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8F5D3-A1BF-495A-B664-2153D23C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Substance Painter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82B9-E354-4F5C-B14C-CCDFB313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Substance painter will be the main program to texture all assets. Furthermore, it will be used for baking all assets which will be a vital step in the pipeline. </a:t>
            </a:r>
          </a:p>
        </p:txBody>
      </p:sp>
    </p:spTree>
    <p:extLst>
      <p:ext uri="{BB962C8B-B14F-4D97-AF65-F5344CB8AC3E}">
        <p14:creationId xmlns:p14="http://schemas.microsoft.com/office/powerpoint/2010/main" val="383039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81FC92-8FA6-473B-BEDD-90DDA059B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8F5D3-A1BF-495A-B664-2153D23C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Substance Designer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D82B9-E354-4F5C-B14C-CCDFB313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Given the need for seamless repetitive textures using Substance Designer would be an ideal system to learn to allow effective asset texturing. </a:t>
            </a:r>
          </a:p>
          <a:p>
            <a:endParaRPr lang="en-US" dirty="0"/>
          </a:p>
          <a:p>
            <a:r>
              <a:rPr lang="en-US" dirty="0"/>
              <a:t>The only downside is there is a lack of skill and understanding when it comes to this software amongst </a:t>
            </a:r>
            <a:r>
              <a:rPr lang="en-US"/>
              <a:t>the artists.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0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B78F-7682-4C56-866C-85C3E9C8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C265-F3E0-4A45-9DA1-2BAE9709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38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3CD20D-A0A8-48CC-AFC3-902F9FFF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" y="-1786"/>
            <a:ext cx="12185649" cy="685442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5F01BD1-E3CB-4562-A77C-00A3ED24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32B578-2BBE-4DD2-8C28-86F925ED8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92030E9-8BC2-4840-8C6B-991B68C51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8F5D3-A1BF-495A-B664-2153D23C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Pipeline Diagram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25209-1BB3-4A1C-97C2-17DCDC165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FD481-48E9-42D4-B513-CC08A1E9C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05" y="1410208"/>
            <a:ext cx="2373149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3EE5F5-AF73-46E3-90B6-27EEFDAC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19FC51-D3AC-405C-B688-0EA0B8283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The movement of game art assets though the pipeline will focus on quality and effective use of time. </a:t>
            </a:r>
          </a:p>
          <a:p>
            <a:endParaRPr lang="en-US">
              <a:solidFill>
                <a:srgbClr val="262626"/>
              </a:solidFill>
            </a:endParaRPr>
          </a:p>
          <a:p>
            <a:r>
              <a:rPr lang="en-US">
                <a:solidFill>
                  <a:srgbClr val="262626"/>
                </a:solidFill>
              </a:rPr>
              <a:t>The biggest bottleneck and area for concern is the pushing to game, this could be an issue if assets are done incorrectly as it would delay the final push. </a:t>
            </a:r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734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D7B13-C187-4CBA-8264-084FEC7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Technical Guidelines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8150-1EBC-4C2F-BBF0-C62B9D2B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Project will be conducted in </a:t>
            </a:r>
            <a:r>
              <a:rPr lang="en-US" b="1" dirty="0"/>
              <a:t>Unity 2018.2.5f1 </a:t>
            </a:r>
            <a:r>
              <a:rPr lang="en-US" dirty="0"/>
              <a:t>for a </a:t>
            </a:r>
            <a:r>
              <a:rPr lang="en-US" b="1" dirty="0"/>
              <a:t>Windows PC</a:t>
            </a:r>
          </a:p>
          <a:p>
            <a:endParaRPr lang="en-US" dirty="0"/>
          </a:p>
          <a:p>
            <a:r>
              <a:rPr lang="en-US" dirty="0"/>
              <a:t>All assets will be exported as </a:t>
            </a:r>
            <a:r>
              <a:rPr lang="en-US" b="1" dirty="0"/>
              <a:t>.</a:t>
            </a:r>
            <a:r>
              <a:rPr lang="en-US" b="1" dirty="0" err="1"/>
              <a:t>fbx</a:t>
            </a:r>
            <a:r>
              <a:rPr lang="en-US" b="1" dirty="0"/>
              <a:t> </a:t>
            </a:r>
          </a:p>
          <a:p>
            <a:r>
              <a:rPr lang="en-US" dirty="0"/>
              <a:t>Textures will be exported as </a:t>
            </a:r>
            <a:r>
              <a:rPr lang="en-US" b="1" dirty="0"/>
              <a:t>.</a:t>
            </a:r>
            <a:r>
              <a:rPr lang="en-US" b="1" dirty="0" err="1"/>
              <a:t>png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4316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D7B13-C187-4CBA-8264-084FEC7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79" y="3572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Naming Conventions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8150-1EBC-4C2F-BBF0-C62B9D2B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74842"/>
            <a:ext cx="3872217" cy="3318936"/>
          </a:xfrm>
        </p:spPr>
        <p:txBody>
          <a:bodyPr>
            <a:normAutofit/>
          </a:bodyPr>
          <a:lstStyle/>
          <a:p>
            <a:r>
              <a:rPr lang="en-US" b="1" dirty="0"/>
              <a:t>AssetnameAlbedo.png</a:t>
            </a:r>
          </a:p>
          <a:p>
            <a:r>
              <a:rPr lang="en-US" b="1" dirty="0"/>
              <a:t>AssetnameAlpha.png</a:t>
            </a:r>
          </a:p>
          <a:p>
            <a:r>
              <a:rPr lang="en-US" b="1" dirty="0"/>
              <a:t>AssetnameGloss.png</a:t>
            </a:r>
          </a:p>
          <a:p>
            <a:r>
              <a:rPr lang="en-US" b="1" dirty="0"/>
              <a:t>AssetnameSpecular.png</a:t>
            </a:r>
          </a:p>
          <a:p>
            <a:r>
              <a:rPr lang="en-US" b="1" dirty="0"/>
              <a:t>AssetnameEmission.png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7E61F15-AADC-46E3-B56C-C5878FEB1875}"/>
              </a:ext>
            </a:extLst>
          </p:cNvPr>
          <p:cNvSpPr txBox="1">
            <a:spLocks/>
          </p:cNvSpPr>
          <p:nvPr/>
        </p:nvSpPr>
        <p:spPr>
          <a:xfrm>
            <a:off x="6438107" y="2474842"/>
            <a:ext cx="387221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Assetname.fbx</a:t>
            </a:r>
          </a:p>
          <a:p>
            <a:r>
              <a:rPr lang="en-US" b="1" dirty="0"/>
              <a:t>AssetnameAnimation.fbx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083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D7B13-C187-4CBA-8264-084FEC7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File Format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8150-1EBC-4C2F-BBF0-C62B9D2B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7617" y="2440512"/>
            <a:ext cx="3288980" cy="2686988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66533-B477-4962-BDDE-32F566CF9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217" y="2442291"/>
            <a:ext cx="6124575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51651-B9B4-4B24-B89F-85D933AEE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042" y="3765433"/>
            <a:ext cx="6124575" cy="1362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0E20D-60AE-4616-8095-6A3292BFFE2F}"/>
              </a:ext>
            </a:extLst>
          </p:cNvPr>
          <p:cNvSpPr txBox="1"/>
          <p:nvPr/>
        </p:nvSpPr>
        <p:spPr>
          <a:xfrm>
            <a:off x="7679094" y="2440512"/>
            <a:ext cx="33859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files should be in appropriate folders.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Shortcuts should be used to link to other folders if used. </a:t>
            </a:r>
          </a:p>
          <a:p>
            <a:endParaRPr lang="en-US" dirty="0"/>
          </a:p>
          <a:p>
            <a:r>
              <a:rPr lang="en-US" b="1" dirty="0"/>
              <a:t>Example:</a:t>
            </a:r>
          </a:p>
          <a:p>
            <a:r>
              <a:rPr lang="en-US" i="1" dirty="0"/>
              <a:t>Environment&gt;Mountains&gt; </a:t>
            </a:r>
            <a:r>
              <a:rPr lang="en-US" i="1" dirty="0" err="1"/>
              <a:t>ConifirTree</a:t>
            </a:r>
            <a:r>
              <a:rPr lang="en-US" i="1" dirty="0"/>
              <a:t>&gt;</a:t>
            </a:r>
            <a:r>
              <a:rPr lang="en-US" i="1" dirty="0" err="1"/>
              <a:t>ConifirTreeTextures</a:t>
            </a:r>
            <a:r>
              <a:rPr lang="en-US" i="1" dirty="0"/>
              <a:t>&gt; ConifirTreeAlbedo.png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88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D7B13-C187-4CBA-8264-084FEC7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49" cy="68544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725A8-3586-4241-847A-662B9E3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Limitations and Requirements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8150-1EBC-4C2F-BBF0-C62B9D2B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7617" y="2440512"/>
            <a:ext cx="3288980" cy="2686988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38D165-F46D-4EC8-9480-09981B0A24DD}"/>
              </a:ext>
            </a:extLst>
          </p:cNvPr>
          <p:cNvSpPr txBox="1">
            <a:spLocks/>
          </p:cNvSpPr>
          <p:nvPr/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assets should aim to be under 7,000 tris </a:t>
            </a:r>
          </a:p>
          <a:p>
            <a:r>
              <a:rPr lang="en-US" dirty="0"/>
              <a:t>All textures should be aiming to be under 1k resolution</a:t>
            </a:r>
          </a:p>
          <a:p>
            <a:r>
              <a:rPr lang="en-US" dirty="0"/>
              <a:t>Assets should be modular </a:t>
            </a:r>
          </a:p>
          <a:p>
            <a:r>
              <a:rPr lang="en-US" dirty="0"/>
              <a:t>Any environmental asset should be seamless unless a direct reason is given for it to not be.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4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A6D3-374D-4BA5-A24D-E2D81770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Moodboards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D81E9-9F74-41A6-9A41-D294100CD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of the group take on mood and why its displayed by each artist. </a:t>
            </a:r>
          </a:p>
        </p:txBody>
      </p:sp>
    </p:spTree>
    <p:extLst>
      <p:ext uri="{BB962C8B-B14F-4D97-AF65-F5344CB8AC3E}">
        <p14:creationId xmlns:p14="http://schemas.microsoft.com/office/powerpoint/2010/main" val="352893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8E03-3DDC-42DF-BE1F-7B25D16C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Aiden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352A-1630-4C1B-8261-C2BA4F65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0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8E03-3DDC-42DF-BE1F-7B25D16C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Domenic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352A-1630-4C1B-8261-C2BA4F65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6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2B819D-CC31-407E-85A4-38D86944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3B347-AE1B-487E-9813-FC88C0DD7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contourW="12700">
            <a:bevelT w="6350" h="6350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02B2F-D95A-47B1-8DA1-163D3426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18E03-3DDC-42DF-BE1F-7B25D16C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Tarek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ED867580-55A6-4E67-A38E-4D1E3D4F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352A-1630-4C1B-8261-C2BA4F65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5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0837993-CF68-4B71-B30D-9FF2DBDC6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C1EB0E-C682-4477-94FF-E3696ACD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FA120B5-D483-4179-B163-E5D72313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A685BA-AB04-4A20-A6D5-BA403BAA7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2823476-35C9-4E21-A7A8-8EE69CF2E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6AA5951-06F3-4E0D-9B67-2FDEAA46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2B70EB-8229-49BE-AE34-10A26CB2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5" y="798545"/>
            <a:ext cx="1903346" cy="5873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62626"/>
                </a:solidFill>
              </a:rPr>
              <a:t>Art style</a:t>
            </a:r>
          </a:p>
        </p:txBody>
      </p:sp>
    </p:spTree>
    <p:extLst>
      <p:ext uri="{BB962C8B-B14F-4D97-AF65-F5344CB8AC3E}">
        <p14:creationId xmlns:p14="http://schemas.microsoft.com/office/powerpoint/2010/main" val="109664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1A9A-6C17-4DC4-8785-D07F15DD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justification of the art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3D4E-AE3C-4F14-81A7-239AE3076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143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938</Words>
  <Application>Microsoft Office PowerPoint</Application>
  <PresentationFormat>Widescreen</PresentationFormat>
  <Paragraphs>256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Garamond</vt:lpstr>
      <vt:lpstr>Organic</vt:lpstr>
      <vt:lpstr>Coffee Mania Art-Bible</vt:lpstr>
      <vt:lpstr>Project overview</vt:lpstr>
      <vt:lpstr>Team members and roles</vt:lpstr>
      <vt:lpstr>Moodboards </vt:lpstr>
      <vt:lpstr>Aiden</vt:lpstr>
      <vt:lpstr>Domenic</vt:lpstr>
      <vt:lpstr>Tarek</vt:lpstr>
      <vt:lpstr>Art style</vt:lpstr>
      <vt:lpstr>A justification of the art style</vt:lpstr>
      <vt:lpstr>Concept art</vt:lpstr>
      <vt:lpstr>Aiden</vt:lpstr>
      <vt:lpstr>Domenic</vt:lpstr>
      <vt:lpstr>Tarek</vt:lpstr>
      <vt:lpstr>Color pallets </vt:lpstr>
      <vt:lpstr>Mountains</vt:lpstr>
      <vt:lpstr>Desert</vt:lpstr>
      <vt:lpstr>Character</vt:lpstr>
      <vt:lpstr>Asset list</vt:lpstr>
      <vt:lpstr>Asset list</vt:lpstr>
      <vt:lpstr>Asset list Expanded</vt:lpstr>
      <vt:lpstr>Asset list Expanded</vt:lpstr>
      <vt:lpstr>Asset list Expanded</vt:lpstr>
      <vt:lpstr>Asset list Expanded</vt:lpstr>
      <vt:lpstr>Art tools</vt:lpstr>
      <vt:lpstr>Photoshop</vt:lpstr>
      <vt:lpstr>Maya</vt:lpstr>
      <vt:lpstr>Zbrush</vt:lpstr>
      <vt:lpstr>Substance Painter</vt:lpstr>
      <vt:lpstr>Substance Designer</vt:lpstr>
      <vt:lpstr>Pipeline Diagram</vt:lpstr>
      <vt:lpstr>Technical Guidelines </vt:lpstr>
      <vt:lpstr>Naming Conventions </vt:lpstr>
      <vt:lpstr>File Format</vt:lpstr>
      <vt:lpstr>Limitations and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Mania Art-Bible</dc:title>
  <dc:creator>Aiden Thiele</dc:creator>
  <cp:lastModifiedBy>Aiden Thiele</cp:lastModifiedBy>
  <cp:revision>9</cp:revision>
  <dcterms:created xsi:type="dcterms:W3CDTF">2019-10-14T04:36:52Z</dcterms:created>
  <dcterms:modified xsi:type="dcterms:W3CDTF">2019-10-14T05:54:10Z</dcterms:modified>
</cp:coreProperties>
</file>